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317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1" r:id="rId12"/>
    <p:sldId id="332" r:id="rId13"/>
    <p:sldId id="330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448915-1024-F84D-BEB2-D65C71D7560A}">
          <p14:sldIdLst>
            <p14:sldId id="317"/>
          </p14:sldIdLst>
        </p14:section>
        <p14:section name="1. 부품 구성 및 PC 연결" id="{CC657D5F-9569-5A4E-AA4B-188B69B4E340}">
          <p14:sldIdLst>
            <p14:sldId id="321"/>
            <p14:sldId id="322"/>
          </p14:sldIdLst>
        </p14:section>
        <p14:section name="2. Windows Ubuntu 설치" id="{2A4896E4-E351-BA44-BD7A-C5030F179630}">
          <p14:sldIdLst>
            <p14:sldId id="323"/>
            <p14:sldId id="324"/>
            <p14:sldId id="325"/>
            <p14:sldId id="326"/>
          </p14:sldIdLst>
        </p14:section>
        <p14:section name="3. Ubuntu에서 CMake 빌드" id="{83AA1301-A99D-3243-B01D-E10AE810F2EC}">
          <p14:sldIdLst>
            <p14:sldId id="327"/>
            <p14:sldId id="328"/>
            <p14:sldId id="329"/>
            <p14:sldId id="331"/>
            <p14:sldId id="332"/>
            <p14:sldId id="330"/>
            <p14:sldId id="334"/>
          </p14:sldIdLst>
        </p14:section>
        <p14:section name="4. 파일 이동" id="{8660C423-A120-3644-8680-9DF16715230C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5. 센서키트 사용" id="{60A0DA29-4B30-0749-AF83-537413B211BA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2" pos="383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FF7C33"/>
    <a:srgbClr val="FFB767"/>
    <a:srgbClr val="FFD966"/>
    <a:srgbClr val="C0A47F"/>
    <a:srgbClr val="F49FC8"/>
    <a:srgbClr val="732BE4"/>
    <a:srgbClr val="FF9966"/>
    <a:srgbClr val="FF9999"/>
    <a:srgbClr val="25C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37" autoAdjust="0"/>
    <p:restoredTop sz="94660"/>
  </p:normalViewPr>
  <p:slideViewPr>
    <p:cSldViewPr snapToGrid="0" snapToObjects="1">
      <p:cViewPr>
        <p:scale>
          <a:sx n="145" d="100"/>
          <a:sy n="145" d="100"/>
        </p:scale>
        <p:origin x="584" y="392"/>
      </p:cViewPr>
      <p:guideLst>
        <p:guide pos="383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1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6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8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9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0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7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AD9173"/>
            </a:gs>
            <a:gs pos="58000">
              <a:srgbClr val="C0A47F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.info-works.co.kr/edukit/rex/actuator_and_sensor.tar.xz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kma.go.kr/HELP/basic/help_01_06.jsp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ko-kr/p/ubuntu/9nblggh4msv6?activetab=pivot:overviewta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works-rex/rex-examples.gi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순서도: 수동 입력 33"/>
          <p:cNvSpPr/>
          <p:nvPr/>
        </p:nvSpPr>
        <p:spPr>
          <a:xfrm rot="5400000" flipV="1">
            <a:off x="6179820" y="807720"/>
            <a:ext cx="6858635" cy="5243195"/>
          </a:xfrm>
          <a:prstGeom prst="flowChartManualInput">
            <a:avLst/>
          </a:prstGeom>
          <a:solidFill>
            <a:srgbClr val="2B2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338955" y="4570730"/>
            <a:ext cx="5275580" cy="2108835"/>
          </a:xfrm>
          <a:prstGeom prst="ellipse">
            <a:avLst/>
          </a:prstGeom>
          <a:solidFill>
            <a:schemeClr val="tx1"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64200" y="406400"/>
            <a:ext cx="4420235" cy="2108835"/>
          </a:xfrm>
          <a:prstGeom prst="ellipse">
            <a:avLst/>
          </a:prstGeom>
          <a:solidFill>
            <a:schemeClr val="tx1"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00" name="직사각형 199"/>
          <p:cNvSpPr>
            <a:spLocks/>
          </p:cNvSpPr>
          <p:nvPr/>
        </p:nvSpPr>
        <p:spPr>
          <a:xfrm>
            <a:off x="1176655" y="796925"/>
            <a:ext cx="10340340" cy="52597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grpSp>
        <p:nvGrpSpPr>
          <p:cNvPr id="236" name="그룹 235"/>
          <p:cNvGrpSpPr/>
          <p:nvPr/>
        </p:nvGrpSpPr>
        <p:grpSpPr>
          <a:xfrm>
            <a:off x="3042920" y="2201545"/>
            <a:ext cx="7327900" cy="338455"/>
            <a:chOff x="3042920" y="2201545"/>
            <a:chExt cx="7327900" cy="338455"/>
          </a:xfrm>
        </p:grpSpPr>
        <p:sp>
          <p:nvSpPr>
            <p:cNvPr id="213" name="도형 212"/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2</a:t>
              </a:r>
              <a:endParaRPr lang="ko-KR" altLang="en-US" sz="1200" b="0" strike="noStrike" cap="none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34" name="직선 연결선 233"/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/>
            <p:cNvSpPr txBox="1">
              <a:spLocks/>
            </p:cNvSpPr>
            <p:nvPr/>
          </p:nvSpPr>
          <p:spPr>
            <a:xfrm>
              <a:off x="7167245" y="2201545"/>
              <a:ext cx="320357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Windows Ubuntu </a:t>
              </a:r>
              <a:r>
                <a:rPr lang="ko-KR" altLang="en-US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3165475" y="1715135"/>
            <a:ext cx="7491731" cy="338455"/>
            <a:chOff x="3165475" y="1715135"/>
            <a:chExt cx="7491731" cy="338455"/>
          </a:xfrm>
        </p:grpSpPr>
        <p:sp>
          <p:nvSpPr>
            <p:cNvPr id="238" name="도형 237"/>
            <p:cNvSpPr>
              <a:spLocks/>
            </p:cNvSpPr>
            <p:nvPr/>
          </p:nvSpPr>
          <p:spPr>
            <a:xfrm>
              <a:off x="6417945" y="1733550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1</a:t>
              </a:r>
              <a:endParaRPr lang="ko-KR" altLang="en-US" sz="1200" b="0" strike="noStrike" cap="none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39" name="직선 연결선 238"/>
            <p:cNvCxnSpPr/>
            <p:nvPr/>
          </p:nvCxnSpPr>
          <p:spPr>
            <a:xfrm>
              <a:off x="3165475" y="2035175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>
              <a:spLocks/>
            </p:cNvSpPr>
            <p:nvPr/>
          </p:nvSpPr>
          <p:spPr>
            <a:xfrm>
              <a:off x="7453631" y="1715135"/>
              <a:ext cx="320357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부품 구성 및 </a:t>
              </a:r>
              <a:r>
                <a:rPr lang="en-US" altLang="ko-KR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PC</a:t>
              </a: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 연결</a:t>
              </a:r>
              <a:endParaRPr lang="ko-KR" altLang="en-US" sz="1600" b="1" i="1" strike="noStrike" cap="none" dirty="0">
                <a:solidFill>
                  <a:srgbClr val="595959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328456-F463-48A1-BF69-7D998B869576}"/>
              </a:ext>
            </a:extLst>
          </p:cNvPr>
          <p:cNvGrpSpPr/>
          <p:nvPr/>
        </p:nvGrpSpPr>
        <p:grpSpPr>
          <a:xfrm>
            <a:off x="2862262" y="2674620"/>
            <a:ext cx="7327900" cy="338455"/>
            <a:chOff x="3042920" y="2201545"/>
            <a:chExt cx="7327900" cy="338455"/>
          </a:xfrm>
        </p:grpSpPr>
        <p:sp>
          <p:nvSpPr>
            <p:cNvPr id="20" name="도형 212">
              <a:extLst>
                <a:ext uri="{FF2B5EF4-FFF2-40B4-BE49-F238E27FC236}">
                  <a16:creationId xmlns:a16="http://schemas.microsoft.com/office/drawing/2014/main" id="{6DAE4E64-EB18-4D06-BCB3-EB72B6E2DF35}"/>
                </a:ext>
              </a:extLst>
            </p:cNvPr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 dirty="0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3</a:t>
              </a:r>
              <a:endParaRPr lang="ko-KR" altLang="en-US" sz="1200" b="0" strike="noStrike" cap="none" dirty="0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7EA4248-27DA-4F13-84D5-2D7A57421B5C}"/>
                </a:ext>
              </a:extLst>
            </p:cNvPr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DAEAA-4535-4121-8ED8-55926E03EF99}"/>
                </a:ext>
              </a:extLst>
            </p:cNvPr>
            <p:cNvSpPr txBox="1">
              <a:spLocks/>
            </p:cNvSpPr>
            <p:nvPr/>
          </p:nvSpPr>
          <p:spPr>
            <a:xfrm>
              <a:off x="7167245" y="2201545"/>
              <a:ext cx="320357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Ubuntu</a:t>
              </a:r>
              <a:r>
                <a:rPr lang="ko-KR" altLang="en-US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에서 </a:t>
              </a:r>
              <a:r>
                <a:rPr lang="en-US" altLang="ko-KR" sz="1600" b="1" i="1" dirty="0" err="1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 빌드</a:t>
              </a:r>
              <a:endParaRPr lang="ko-KR" altLang="en-US" sz="1600" b="1" i="1" strike="noStrike" cap="none" dirty="0">
                <a:solidFill>
                  <a:srgbClr val="595959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7CC622-CC69-4D0B-8F7F-3CDC2E2725DE}"/>
              </a:ext>
            </a:extLst>
          </p:cNvPr>
          <p:cNvGrpSpPr/>
          <p:nvPr/>
        </p:nvGrpSpPr>
        <p:grpSpPr>
          <a:xfrm>
            <a:off x="2661920" y="3102610"/>
            <a:ext cx="7327900" cy="338554"/>
            <a:chOff x="3042920" y="2201545"/>
            <a:chExt cx="7327900" cy="338554"/>
          </a:xfrm>
        </p:grpSpPr>
        <p:sp>
          <p:nvSpPr>
            <p:cNvPr id="24" name="도형 212">
              <a:extLst>
                <a:ext uri="{FF2B5EF4-FFF2-40B4-BE49-F238E27FC236}">
                  <a16:creationId xmlns:a16="http://schemas.microsoft.com/office/drawing/2014/main" id="{1AE6BD2F-DAD5-4492-A01E-83BBB9FC64C3}"/>
                </a:ext>
              </a:extLst>
            </p:cNvPr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 dirty="0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4</a:t>
              </a:r>
              <a:endParaRPr lang="ko-KR" altLang="en-US" sz="1200" b="0" strike="noStrike" cap="none" dirty="0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2EF1FA1-AF73-490E-9F91-3F775561C8ED}"/>
                </a:ext>
              </a:extLst>
            </p:cNvPr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3969C2-97B3-49CB-8AB0-E6829F13169F}"/>
                </a:ext>
              </a:extLst>
            </p:cNvPr>
            <p:cNvSpPr txBox="1">
              <a:spLocks/>
            </p:cNvSpPr>
            <p:nvPr/>
          </p:nvSpPr>
          <p:spPr>
            <a:xfrm>
              <a:off x="7167245" y="2201545"/>
              <a:ext cx="320357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 eaLnBrk="0"/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sp>
        <p:nvSpPr>
          <p:cNvPr id="197" name="순서도: 수동 입력 196"/>
          <p:cNvSpPr>
            <a:spLocks/>
          </p:cNvSpPr>
          <p:nvPr/>
        </p:nvSpPr>
        <p:spPr>
          <a:xfrm rot="5400000" flipH="1">
            <a:off x="-728345" y="729615"/>
            <a:ext cx="6859270" cy="5400675"/>
          </a:xfrm>
          <a:prstGeom prst="flowChartManualInput">
            <a:avLst/>
          </a:prstGeom>
          <a:solidFill>
            <a:srgbClr val="C0A47F"/>
          </a:solidFill>
          <a:ln w="0">
            <a:noFill/>
            <a:prstDash/>
          </a:ln>
          <a:effectLst>
            <a:outerShdw blurRad="1270000" dist="1231900" sx="87000" sy="8700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grpSp>
        <p:nvGrpSpPr>
          <p:cNvPr id="212" name="그룹 211"/>
          <p:cNvGrpSpPr/>
          <p:nvPr/>
        </p:nvGrpSpPr>
        <p:grpSpPr>
          <a:xfrm>
            <a:off x="-105568" y="317"/>
            <a:ext cx="5401310" cy="6859905"/>
            <a:chOff x="-5437822" y="-318"/>
            <a:chExt cx="5401310" cy="6859905"/>
          </a:xfrm>
        </p:grpSpPr>
        <p:sp>
          <p:nvSpPr>
            <p:cNvPr id="192" name="순서도: 수동 입력 191"/>
            <p:cNvSpPr>
              <a:spLocks/>
            </p:cNvSpPr>
            <p:nvPr/>
          </p:nvSpPr>
          <p:spPr>
            <a:xfrm rot="5400000" flipH="1">
              <a:off x="-6167120" y="728980"/>
              <a:ext cx="6859905" cy="5401310"/>
            </a:xfrm>
            <a:prstGeom prst="flowChartManualInput">
              <a:avLst/>
            </a:prstGeom>
            <a:gradFill rotWithShape="1">
              <a:gsLst>
                <a:gs pos="27000">
                  <a:srgbClr val="1C1D26"/>
                </a:gs>
                <a:gs pos="70000">
                  <a:srgbClr val="2B2D39"/>
                </a:gs>
              </a:gsLst>
              <a:lin ang="156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10" name="직사각형 209"/>
            <p:cNvSpPr>
              <a:spLocks/>
            </p:cNvSpPr>
            <p:nvPr/>
          </p:nvSpPr>
          <p:spPr>
            <a:xfrm>
              <a:off x="-5059045" y="1213485"/>
              <a:ext cx="4561205" cy="1817370"/>
            </a:xfrm>
            <a:prstGeom prst="rect">
              <a:avLst/>
            </a:prstGeom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anchor="ctr">
              <a:noAutofit/>
            </a:bodyPr>
            <a:lstStyle/>
            <a:p>
              <a:pPr marL="0" indent="0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Rex</a:t>
              </a:r>
              <a:r>
                <a:rPr lang="ko-KR" altLang="en-US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</a:t>
              </a: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board</a:t>
              </a:r>
            </a:p>
            <a:p>
              <a:pPr marL="0" indent="0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i="1" strike="noStrike" cap="none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    Q</a:t>
              </a: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uick-Start </a:t>
              </a:r>
            </a:p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  Guide</a:t>
              </a:r>
              <a:r>
                <a:rPr lang="en-US" altLang="ko-KR" sz="1050" b="1" strike="noStrike" cap="none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   </a:t>
              </a:r>
              <a:endParaRPr lang="ko-KR" altLang="en-US" sz="1050" b="1" strike="noStrike" cap="none" dirty="0">
                <a:solidFill>
                  <a:srgbClr val="AD9173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11" name="TextBox 210"/>
            <p:cNvSpPr txBox="1">
              <a:spLocks/>
            </p:cNvSpPr>
            <p:nvPr/>
          </p:nvSpPr>
          <p:spPr>
            <a:xfrm>
              <a:off x="-4413726" y="4796155"/>
              <a:ext cx="2683510" cy="2339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914400" eaLnBrk="0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700" b="0" i="1" strike="noStrike" cap="none" dirty="0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76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2" animBg="1"/>
      <p:bldP spid="237" grpId="1" animBg="1"/>
      <p:bldP spid="19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323590" y="3035321"/>
            <a:ext cx="455522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install gcc-aarch64-linux-gnu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명령을 실행해주고 중간에 </a:t>
            </a:r>
            <a:r>
              <a:rPr lang="en-US" altLang="ko-KR" dirty="0"/>
              <a:t>Y/N</a:t>
            </a:r>
            <a:r>
              <a:rPr lang="ko-KR" altLang="en-US" dirty="0"/>
              <a:t>을   묻는 메시지가 뜨면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234B90-D1A4-4BA2-8EB8-71FCB8B4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190750"/>
            <a:ext cx="5324475" cy="32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6B3568-0BA2-40D3-B997-741B5282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2858700"/>
            <a:ext cx="6390210" cy="29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323590" y="3035321"/>
            <a:ext cx="455522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install g++-aarch64-linux-gnu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명령을 실행해주고 중간에 </a:t>
            </a:r>
            <a:r>
              <a:rPr lang="en-US" altLang="ko-KR" dirty="0"/>
              <a:t>Y/N</a:t>
            </a:r>
            <a:r>
              <a:rPr lang="ko-KR" altLang="en-US" dirty="0"/>
              <a:t>을   묻는 메시지가 뜨면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76832-90C5-4FAC-89C8-42FDDE1A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913115"/>
            <a:ext cx="5934075" cy="2333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33CB79-5CFA-4BCD-8CBE-1C851516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73" b="92410"/>
          <a:stretch/>
        </p:blipFill>
        <p:spPr>
          <a:xfrm>
            <a:off x="771525" y="2469940"/>
            <a:ext cx="5324475" cy="1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2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323590" y="3035321"/>
            <a:ext cx="455522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install</a:t>
            </a:r>
            <a:r>
              <a:rPr lang="ko-KR" altLang="en-US" dirty="0"/>
              <a:t> </a:t>
            </a:r>
            <a:r>
              <a:rPr lang="en-US" altLang="ko-KR" dirty="0"/>
              <a:t>build-essential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명령을 실행해주고 중간에 </a:t>
            </a:r>
            <a:r>
              <a:rPr lang="en-US" altLang="ko-KR" dirty="0"/>
              <a:t>Y/N</a:t>
            </a:r>
            <a:r>
              <a:rPr lang="ko-KR" altLang="en-US" dirty="0"/>
              <a:t>을   묻는 메시지가 뜨면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CF811D-C6E5-4F1E-A6F7-7E75AC780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4" y="3399807"/>
            <a:ext cx="6393635" cy="17089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641A63-1716-4C5F-B5B9-2F7E2BD61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65" b="93941"/>
          <a:stretch/>
        </p:blipFill>
        <p:spPr>
          <a:xfrm>
            <a:off x="704850" y="2939566"/>
            <a:ext cx="5149268" cy="1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빌드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698BA0-039F-4636-A9C2-28C6663E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1" y="2047161"/>
            <a:ext cx="7688019" cy="744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97F55-C9E3-45D0-838E-2E7D9A2368F2}"/>
              </a:ext>
            </a:extLst>
          </p:cNvPr>
          <p:cNvSpPr txBox="1"/>
          <p:nvPr/>
        </p:nvSpPr>
        <p:spPr>
          <a:xfrm>
            <a:off x="1082180" y="3243666"/>
            <a:ext cx="9865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cd rex-examples/AI/Supervised/</a:t>
            </a:r>
            <a:r>
              <a:rPr lang="en-US" altLang="ko-KR" dirty="0" err="1"/>
              <a:t>Object_detection</a:t>
            </a:r>
            <a:r>
              <a:rPr lang="en-US" altLang="ko-KR" dirty="0"/>
              <a:t>/</a:t>
            </a:r>
            <a:r>
              <a:rPr lang="en-US" altLang="ko-KR" dirty="0" err="1"/>
              <a:t>SSD_Inception_exam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mkdir</a:t>
            </a:r>
            <a:r>
              <a:rPr lang="en-US" altLang="ko-KR" dirty="0"/>
              <a:t>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cd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cmake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줄의 명령을 순서대로 입력해줍니다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 다음</a:t>
            </a:r>
            <a:r>
              <a:rPr lang="en-US" altLang="ko-KR" dirty="0"/>
              <a:t> ls</a:t>
            </a:r>
            <a:r>
              <a:rPr lang="ko-KR" altLang="en-US" dirty="0"/>
              <a:t>를 명령했을 때 밑과 같이 뜬다면 성공입니다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46AF29-9E87-4B4F-85E5-35EC6F93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83" y="5508369"/>
            <a:ext cx="7316843" cy="4258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 contrast="40000"/>
                    </a14:imgEffect>
                  </a14:imgLayer>
                </a14:imgProps>
              </a:ext>
            </a:extLst>
          </a:blip>
          <a:srcRect t="4348" b="4348"/>
          <a:stretch/>
        </p:blipFill>
        <p:spPr>
          <a:xfrm>
            <a:off x="3115553" y="2046219"/>
            <a:ext cx="7086852" cy="745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-729" t="7327" r="729" b="7327"/>
          <a:stretch/>
        </p:blipFill>
        <p:spPr>
          <a:xfrm>
            <a:off x="4680000" y="5508369"/>
            <a:ext cx="4962525" cy="1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8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빌드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AF64FCB-58EE-4640-BA03-406D98B1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637" y="1853037"/>
            <a:ext cx="70485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7FD24-25F8-4083-9C2E-146D27D396FD}"/>
              </a:ext>
            </a:extLst>
          </p:cNvPr>
          <p:cNvSpPr txBox="1"/>
          <p:nvPr/>
        </p:nvSpPr>
        <p:spPr>
          <a:xfrm>
            <a:off x="1627464" y="3961194"/>
            <a:ext cx="864066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make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정말로 </a:t>
            </a:r>
            <a:r>
              <a:rPr lang="en-US" altLang="ko-KR" dirty="0"/>
              <a:t>make</a:t>
            </a:r>
            <a:r>
              <a:rPr lang="ko-KR" altLang="en-US" dirty="0"/>
              <a:t>만 치시고 </a:t>
            </a:r>
            <a:r>
              <a:rPr lang="ko-KR" altLang="en-US" dirty="0" err="1"/>
              <a:t>엔터</a:t>
            </a:r>
            <a:r>
              <a:rPr lang="ko-KR" altLang="en-US" dirty="0"/>
              <a:t> 치시면 됩니다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ls </a:t>
            </a:r>
            <a:r>
              <a:rPr lang="ko-KR" altLang="en-US" dirty="0"/>
              <a:t>명령어를 치면 이제 </a:t>
            </a:r>
            <a:r>
              <a:rPr lang="en-US" altLang="ko-KR" dirty="0"/>
              <a:t>REX </a:t>
            </a:r>
            <a:r>
              <a:rPr lang="ko-KR" altLang="en-US" dirty="0"/>
              <a:t>보드에서 실행 가능한 실행파일이 생성 된 걸 확인 할 수 있습니다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BE454E-DA5B-4A02-B2D9-C4D34228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19" y="5932869"/>
            <a:ext cx="6076950" cy="32385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ED71C1FB-3875-4DE8-8492-6F621AA6484E}"/>
              </a:ext>
            </a:extLst>
          </p:cNvPr>
          <p:cNvSpPr/>
          <p:nvPr/>
        </p:nvSpPr>
        <p:spPr>
          <a:xfrm>
            <a:off x="7363128" y="6090792"/>
            <a:ext cx="1493240" cy="22161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7" cy="3874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</a:t>
            </a:r>
            <a:r>
              <a:rPr kumimoji="1" lang="en-US" altLang="ko-Kore-KR" dirty="0" err="1"/>
              <a:t>sudo</a:t>
            </a:r>
            <a:r>
              <a:rPr kumimoji="1" lang="en-US" altLang="ko-Kore-KR" dirty="0"/>
              <a:t> apt -y install minicom</a:t>
            </a:r>
          </a:p>
          <a:p>
            <a:r>
              <a:rPr kumimoji="1" lang="en-US" altLang="ko-Kore-KR" dirty="0"/>
              <a:t>minicom </a:t>
            </a:r>
            <a:r>
              <a:rPr kumimoji="1"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5413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7" cy="387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sudo</a:t>
            </a:r>
            <a:r>
              <a:rPr kumimoji="1" lang="en-US" altLang="ko-Kore-KR" dirty="0"/>
              <a:t> minicom -s</a:t>
            </a:r>
          </a:p>
          <a:p>
            <a:r>
              <a:rPr kumimoji="1" lang="en-US" altLang="ko-Kore-KR" dirty="0"/>
              <a:t>minicom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Setting</a:t>
            </a:r>
            <a:r>
              <a:rPr kumimoji="1" lang="ko-KR" altLang="en-US" dirty="0"/>
              <a:t> 모드로 열기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8847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6" cy="387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방향키 상</a:t>
            </a:r>
            <a:r>
              <a:rPr kumimoji="1" lang="en-US" altLang="ko-KR" dirty="0"/>
              <a:t>/</a:t>
            </a:r>
            <a:r>
              <a:rPr kumimoji="1" lang="ko-KR" altLang="en-US" dirty="0"/>
              <a:t>하 입력으로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Serial port setup] </a:t>
            </a:r>
            <a:r>
              <a:rPr kumimoji="1" lang="ko-KR" altLang="en-US" dirty="0"/>
              <a:t>메뉴 선택 후 </a:t>
            </a:r>
            <a:r>
              <a:rPr kumimoji="1" lang="en-US" altLang="ko-Kore-KR" dirty="0"/>
              <a:t>ENTER </a:t>
            </a:r>
            <a:r>
              <a:rPr kumimoji="1" lang="ko-KR" altLang="en-US" dirty="0"/>
              <a:t>키 입력</a:t>
            </a:r>
          </a:p>
        </p:txBody>
      </p:sp>
    </p:spTree>
    <p:extLst>
      <p:ext uri="{BB962C8B-B14F-4D97-AF65-F5344CB8AC3E}">
        <p14:creationId xmlns:p14="http://schemas.microsoft.com/office/powerpoint/2010/main" val="125464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6" cy="387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A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Serial Device] 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, </a:t>
            </a:r>
            <a:r>
              <a:rPr kumimoji="1" lang="ko-KR" altLang="en-US" dirty="0"/>
              <a:t>텍스트를 </a:t>
            </a:r>
            <a:r>
              <a:rPr kumimoji="1" lang="en-US" altLang="ko-KR" dirty="0"/>
              <a:t>/</a:t>
            </a:r>
            <a:r>
              <a:rPr kumimoji="1" lang="en" altLang="ko-KR" dirty="0"/>
              <a:t>dev/ttyUSB0</a:t>
            </a:r>
            <a:r>
              <a:rPr kumimoji="1" lang="ko-KR" altLang="en-US" dirty="0"/>
              <a:t>로 수정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② </a:t>
            </a:r>
            <a:r>
              <a:rPr kumimoji="1" lang="en" altLang="ko-KR" dirty="0"/>
              <a:t>F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Hardware Flow Control]</a:t>
            </a:r>
            <a:r>
              <a:rPr kumimoji="1" lang="ko-KR" altLang="en-US" dirty="0"/>
              <a:t>을 </a:t>
            </a:r>
            <a:r>
              <a:rPr kumimoji="1" lang="en" altLang="ko-KR" dirty="0"/>
              <a:t>No</a:t>
            </a:r>
            <a:r>
              <a:rPr kumimoji="1" lang="ko-KR" altLang="en-US" dirty="0"/>
              <a:t>로 설정</a:t>
            </a:r>
          </a:p>
          <a:p>
            <a:r>
              <a:rPr kumimoji="1" lang="ko-KR" altLang="en-US" dirty="0"/>
              <a:t>③ </a:t>
            </a:r>
            <a:r>
              <a:rPr kumimoji="1" lang="en" altLang="ko-KR" dirty="0"/>
              <a:t>E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Bps/Par/Bits] </a:t>
            </a:r>
            <a:r>
              <a:rPr kumimoji="1" lang="ko-KR" altLang="en-US" dirty="0"/>
              <a:t>메뉴 </a:t>
            </a:r>
            <a:r>
              <a:rPr kumimoji="1" lang="en" altLang="ko-KR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22635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5" cy="387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A</a:t>
            </a:r>
            <a:r>
              <a:rPr kumimoji="1" lang="ko-KR" altLang="en-US" dirty="0"/>
              <a:t>와 </a:t>
            </a:r>
            <a:r>
              <a:rPr kumimoji="1" lang="en" altLang="ko-KR" dirty="0"/>
              <a:t>B </a:t>
            </a:r>
            <a:r>
              <a:rPr kumimoji="1" lang="ko-KR" altLang="en-US" dirty="0"/>
              <a:t>키를 입력해 </a:t>
            </a:r>
            <a:r>
              <a:rPr kumimoji="1" lang="en" altLang="ko-KR" dirty="0"/>
              <a:t>Baud Rate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1500000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</a:t>
            </a:r>
            <a:r>
              <a:rPr kumimoji="1" lang="en-US" altLang="ko-KR" dirty="0"/>
              <a:t>. (</a:t>
            </a:r>
            <a:r>
              <a:rPr kumimoji="1" lang="en" altLang="ko-KR" dirty="0"/>
              <a:t>Current: 1500000 8N1)</a:t>
            </a:r>
          </a:p>
          <a:p>
            <a:r>
              <a:rPr kumimoji="1" lang="en-US" altLang="ko-KR" dirty="0"/>
              <a:t>②</a:t>
            </a:r>
            <a:r>
              <a:rPr kumimoji="1" lang="ko-KR" altLang="en-US" dirty="0"/>
              <a:t> </a:t>
            </a:r>
            <a:r>
              <a:rPr kumimoji="1" lang="en-US" altLang="ko-KR" dirty="0"/>
              <a:t>ENTER </a:t>
            </a:r>
            <a:r>
              <a:rPr kumimoji="1" lang="ko-KR" altLang="en-US" dirty="0"/>
              <a:t>키를 두 번 입력</a:t>
            </a:r>
            <a:endParaRPr kumimoji="1" lang="en" altLang="ko-KR" dirty="0"/>
          </a:p>
        </p:txBody>
      </p:sp>
    </p:spTree>
    <p:extLst>
      <p:ext uri="{BB962C8B-B14F-4D97-AF65-F5344CB8AC3E}">
        <p14:creationId xmlns:p14="http://schemas.microsoft.com/office/powerpoint/2010/main" val="62344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부품 구성 및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PC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연결 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구성 소개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AEAC7F5-83D2-4ADB-B239-D559F804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27" y="2146407"/>
            <a:ext cx="7026214" cy="37644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9091173-417C-4890-A1D2-7EE3CA9B386C}"/>
              </a:ext>
            </a:extLst>
          </p:cNvPr>
          <p:cNvSpPr/>
          <p:nvPr/>
        </p:nvSpPr>
        <p:spPr>
          <a:xfrm>
            <a:off x="1631881" y="5243752"/>
            <a:ext cx="1748882" cy="340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AC/DC </a:t>
            </a:r>
            <a:r>
              <a:rPr lang="ko-KR" altLang="en-US" sz="1400" dirty="0"/>
              <a:t>전원 케이블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DCC537-A8CA-4FCA-A515-DA0559393535}"/>
              </a:ext>
            </a:extLst>
          </p:cNvPr>
          <p:cNvSpPr/>
          <p:nvPr/>
        </p:nvSpPr>
        <p:spPr>
          <a:xfrm>
            <a:off x="4059290" y="5243752"/>
            <a:ext cx="1519389" cy="340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USB</a:t>
            </a:r>
            <a:r>
              <a:rPr lang="ko-KR" altLang="en-US" sz="1400" dirty="0"/>
              <a:t> 케이블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2DEAF1-75B2-4A7A-8AC2-E23035A8CF70}"/>
              </a:ext>
            </a:extLst>
          </p:cNvPr>
          <p:cNvSpPr/>
          <p:nvPr/>
        </p:nvSpPr>
        <p:spPr>
          <a:xfrm>
            <a:off x="6069770" y="5243752"/>
            <a:ext cx="1347079" cy="340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보드 본체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B64B-91D4-427D-8A71-8AC31394D691}"/>
              </a:ext>
            </a:extLst>
          </p:cNvPr>
          <p:cNvSpPr txBox="1"/>
          <p:nvPr/>
        </p:nvSpPr>
        <p:spPr>
          <a:xfrm>
            <a:off x="8019875" y="2146407"/>
            <a:ext cx="3707934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AC/DC </a:t>
            </a:r>
            <a:r>
              <a:rPr lang="ko-KR" altLang="en-US" dirty="0"/>
              <a:t>전원 케이블 </a:t>
            </a:r>
            <a:r>
              <a:rPr lang="en-US" altLang="ko-KR" dirty="0"/>
              <a:t>1ea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USB</a:t>
            </a:r>
            <a:r>
              <a:rPr lang="ko-KR" altLang="en-US" dirty="0"/>
              <a:t> 케이블 </a:t>
            </a:r>
            <a:r>
              <a:rPr lang="en-US" altLang="ko-KR" dirty="0"/>
              <a:t>1ea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보드 본체 </a:t>
            </a:r>
            <a:r>
              <a:rPr lang="en-US" altLang="ko-KR" dirty="0"/>
              <a:t>1ea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5" cy="3874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방향키 상하 입력으로 </a:t>
            </a:r>
            <a:r>
              <a:rPr kumimoji="1" lang="en-US" altLang="ko-KR" dirty="0"/>
              <a:t>[</a:t>
            </a:r>
            <a:r>
              <a:rPr kumimoji="1" lang="en" altLang="ko-KR" dirty="0"/>
              <a:t>Save setup as </a:t>
            </a:r>
            <a:r>
              <a:rPr kumimoji="1" lang="en" altLang="ko-KR" dirty="0" err="1"/>
              <a:t>dfl</a:t>
            </a:r>
            <a:r>
              <a:rPr kumimoji="1" lang="en" altLang="ko-KR" dirty="0"/>
              <a:t>] 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, </a:t>
            </a:r>
            <a:r>
              <a:rPr kumimoji="1" lang="en" altLang="ko-KR" dirty="0"/>
              <a:t>ENTER</a:t>
            </a:r>
            <a:r>
              <a:rPr kumimoji="1" lang="ko-KR" altLang="en-US" dirty="0"/>
              <a:t>키 입력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설정이 저장됨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912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3" cy="3874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방향키 상하 입력으로 </a:t>
            </a:r>
            <a:r>
              <a:rPr kumimoji="1" lang="en-US" altLang="ko-KR" dirty="0"/>
              <a:t>[</a:t>
            </a:r>
            <a:r>
              <a:rPr kumimoji="1" lang="en" altLang="ko-KR" dirty="0"/>
              <a:t>Exit] </a:t>
            </a:r>
            <a:r>
              <a:rPr kumimoji="1" lang="ko-KR" altLang="en-US" dirty="0"/>
              <a:t>메뉴 선택</a:t>
            </a:r>
            <a:r>
              <a:rPr kumimoji="1" lang="en-US" altLang="ko-KR" dirty="0"/>
              <a:t>, </a:t>
            </a:r>
            <a:r>
              <a:rPr kumimoji="1" lang="en" altLang="ko-KR" dirty="0"/>
              <a:t>ENTER </a:t>
            </a:r>
            <a:r>
              <a:rPr kumimoji="1" lang="ko-KR" altLang="en-US" dirty="0"/>
              <a:t>키 입력해 설정 모드 </a:t>
            </a:r>
            <a:r>
              <a:rPr kumimoji="1" lang="en" altLang="ko-KR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419778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3" cy="3874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ENTER</a:t>
            </a:r>
            <a:r>
              <a:rPr kumimoji="1" lang="ko-KR" altLang="en-US" dirty="0"/>
              <a:t>키 입력 시 </a:t>
            </a:r>
            <a:r>
              <a:rPr kumimoji="1" lang="en-US" altLang="ko-KR" dirty="0"/>
              <a:t>[</a:t>
            </a:r>
            <a:r>
              <a:rPr kumimoji="1" lang="en" altLang="ko-KR" dirty="0"/>
              <a:t>root@rk1808:/]# </a:t>
            </a:r>
            <a:r>
              <a:rPr kumimoji="1" lang="ko-KR" altLang="en-US" dirty="0"/>
              <a:t>텍스트 출력 확인</a:t>
            </a:r>
          </a:p>
          <a:p>
            <a:endParaRPr kumimoji="1" lang="ko-KR" altLang="en-US" dirty="0"/>
          </a:p>
          <a:p>
            <a:r>
              <a:rPr kumimoji="1" lang="ko-KR" altLang="en-US" dirty="0"/>
              <a:t>이후로 현태 상태의 터미널 창을 ‘</a:t>
            </a:r>
            <a:r>
              <a:rPr kumimoji="1" lang="en" altLang="ko-KR" dirty="0"/>
              <a:t>Minicom </a:t>
            </a:r>
            <a:r>
              <a:rPr kumimoji="1" lang="ko-KR" altLang="en-US" dirty="0" err="1"/>
              <a:t>창’이라</a:t>
            </a:r>
            <a:r>
              <a:rPr kumimoji="1" lang="ko-KR" altLang="en-US" dirty="0"/>
              <a:t> 칭함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" altLang="ko-KR" dirty="0"/>
              <a:t>Minicom</a:t>
            </a:r>
            <a:r>
              <a:rPr kumimoji="1" lang="ko-KR" altLang="en-US" dirty="0"/>
              <a:t>을 종료할 때는 </a:t>
            </a:r>
            <a:r>
              <a:rPr kumimoji="1" lang="en" altLang="ko-KR" dirty="0"/>
              <a:t>Ctrl + A, 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순서대로 입력</a:t>
            </a:r>
            <a:r>
              <a:rPr kumimoji="1" lang="en-US" altLang="ko-KR" dirty="0"/>
              <a:t>.</a:t>
            </a:r>
          </a:p>
          <a:p>
            <a:r>
              <a:rPr kumimoji="1" lang="en" altLang="ko-KR" dirty="0"/>
              <a:t>Minicom</a:t>
            </a:r>
            <a:r>
              <a:rPr kumimoji="1" lang="ko-KR" altLang="en-US" dirty="0"/>
              <a:t>을 다시 실행할 때는 </a:t>
            </a:r>
            <a:r>
              <a:rPr kumimoji="1" lang="en" altLang="ko-KR" dirty="0" err="1"/>
              <a:t>sudo</a:t>
            </a:r>
            <a:r>
              <a:rPr kumimoji="1" lang="en" altLang="ko-KR" dirty="0"/>
              <a:t> minicom </a:t>
            </a:r>
            <a:r>
              <a:rPr kumimoji="1" lang="ko-KR" altLang="en-US" dirty="0"/>
              <a:t>입력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984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2" cy="3874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Ctrl + A, 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순서대로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Upload] </a:t>
            </a:r>
            <a:r>
              <a:rPr kumimoji="1" lang="ko-KR" altLang="en-US" dirty="0"/>
              <a:t>메뉴 표시</a:t>
            </a:r>
            <a:r>
              <a:rPr kumimoji="1" lang="en-US" altLang="ko-KR" dirty="0"/>
              <a:t>, [</a:t>
            </a:r>
            <a:r>
              <a:rPr kumimoji="1" lang="en" altLang="ko-KR" dirty="0" err="1"/>
              <a:t>zmodem</a:t>
            </a:r>
            <a:r>
              <a:rPr kumimoji="1" lang="en" altLang="ko-KR" dirty="0"/>
              <a:t>] </a:t>
            </a:r>
            <a:r>
              <a:rPr kumimoji="1" lang="ko-KR" altLang="en-US" dirty="0"/>
              <a:t>메뉴 선택 후 </a:t>
            </a:r>
            <a:r>
              <a:rPr kumimoji="1" lang="en" altLang="ko-KR" dirty="0"/>
              <a:t>ENTER </a:t>
            </a:r>
            <a:r>
              <a:rPr kumimoji="1" lang="ko-KR" altLang="en-US" dirty="0"/>
              <a:t>키 입력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64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2" cy="387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원하는 디렉토리로 이동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방향키 상하 입력으로 디렉토리 선택</a:t>
            </a:r>
            <a:endParaRPr kumimoji="1" lang="en-US" altLang="ko-KR" dirty="0"/>
          </a:p>
          <a:p>
            <a:r>
              <a:rPr kumimoji="1" lang="en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 연속 입력해 선택한 디렉토리로 이동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791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1" cy="387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전송할 파일 선택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방향키 상하 입력으로 커서 위치 변경</a:t>
            </a:r>
            <a:endParaRPr kumimoji="1" lang="en-US" altLang="ko-KR" dirty="0"/>
          </a:p>
          <a:p>
            <a:r>
              <a:rPr kumimoji="1" lang="en-US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파일 선택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여러 파일 선택 가능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0745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1" cy="3874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전송할 파일 선택 완료 후 </a:t>
            </a:r>
            <a:r>
              <a:rPr kumimoji="1" lang="en-US" altLang="ko-KR" dirty="0"/>
              <a:t>ENTER </a:t>
            </a:r>
            <a:r>
              <a:rPr kumimoji="1" lang="ko-KR" altLang="en-US" dirty="0"/>
              <a:t>키 입력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선택한 파일들이 모두 전송됨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Press any key to continue </a:t>
            </a:r>
            <a:r>
              <a:rPr kumimoji="1" lang="ko-KR" altLang="en-US" dirty="0"/>
              <a:t>메시지가 나올 때까지 대기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메시지가 나오면 아무 키나 눌러서 전송 종료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26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코드 다운로드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9" cy="3874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</a:t>
            </a:r>
            <a:r>
              <a:rPr kumimoji="1" lang="en" altLang="ko-KR" dirty="0" err="1"/>
              <a:t>wget</a:t>
            </a:r>
            <a:r>
              <a:rPr kumimoji="1" lang="en" altLang="ko-KR" dirty="0"/>
              <a:t> </a:t>
            </a:r>
            <a:r>
              <a:rPr kumimoji="1" lang="en" altLang="ko-KR" dirty="0">
                <a:hlinkClick r:id="rId3"/>
              </a:rPr>
              <a:t>http://</a:t>
            </a:r>
            <a:r>
              <a:rPr kumimoji="1" lang="en" altLang="ko-KR" dirty="0" err="1">
                <a:hlinkClick r:id="rId3"/>
              </a:rPr>
              <a:t>server.info</a:t>
            </a:r>
            <a:r>
              <a:rPr kumimoji="1" lang="en-US" altLang="ko-KR" dirty="0">
                <a:hlinkClick r:id="rId3"/>
              </a:rPr>
              <a:t>-</a:t>
            </a:r>
            <a:r>
              <a:rPr kumimoji="1" lang="en" altLang="ko-KR" dirty="0">
                <a:hlinkClick r:id="rId3"/>
              </a:rPr>
              <a:t>works.co.kr/edukit/rex/actuator_and_sensor.tar.xz</a:t>
            </a:r>
            <a:endParaRPr kumimoji="1" lang="en" altLang="ko-KR" dirty="0"/>
          </a:p>
          <a:p>
            <a:r>
              <a:rPr kumimoji="1" lang="ko-KR" altLang="en-US" dirty="0"/>
              <a:t>코드 다운로드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②</a:t>
            </a:r>
            <a:r>
              <a:rPr kumimoji="1" lang="en" altLang="ko-KR" dirty="0"/>
              <a:t> tar -</a:t>
            </a:r>
            <a:r>
              <a:rPr kumimoji="1" lang="en" altLang="ko-KR" dirty="0" err="1"/>
              <a:t>xf</a:t>
            </a:r>
            <a:r>
              <a:rPr kumimoji="1" lang="en" altLang="ko-KR" dirty="0"/>
              <a:t> </a:t>
            </a:r>
            <a:r>
              <a:rPr kumimoji="1" lang="en" altLang="ko-KR" dirty="0" err="1"/>
              <a:t>actuator_and_sensor.tar.xz</a:t>
            </a:r>
            <a:endParaRPr kumimoji="1" lang="en" altLang="ko-KR" dirty="0"/>
          </a:p>
          <a:p>
            <a:r>
              <a:rPr kumimoji="1" lang="ko-KR" altLang="en-US" dirty="0"/>
              <a:t>압축 해제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③ </a:t>
            </a:r>
            <a:r>
              <a:rPr kumimoji="1" lang="en" altLang="ko-KR" dirty="0"/>
              <a:t>cd </a:t>
            </a:r>
            <a:r>
              <a:rPr kumimoji="1" lang="en" altLang="ko-KR" dirty="0" err="1"/>
              <a:t>actuator_and_sensor</a:t>
            </a:r>
            <a:endParaRPr kumimoji="1" lang="en" altLang="ko-KR" dirty="0"/>
          </a:p>
          <a:p>
            <a:r>
              <a:rPr kumimoji="1" lang="ko-KR" altLang="en-US" dirty="0"/>
              <a:t>다운로드한 코드 디렉토리로 이동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④ </a:t>
            </a:r>
            <a:r>
              <a:rPr kumimoji="1" lang="en" altLang="ko-KR" dirty="0"/>
              <a:t>ls</a:t>
            </a:r>
          </a:p>
          <a:p>
            <a:r>
              <a:rPr kumimoji="1" lang="ko-KR" altLang="en-US" dirty="0"/>
              <a:t>디렉토리 내용 확인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사진과 일치해야 한다</a:t>
            </a:r>
            <a:r>
              <a:rPr kumimoji="1"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367DC7-67BC-DC47-AA9F-7B46A5120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3" r="3356" b="2063"/>
          <a:stretch/>
        </p:blipFill>
        <p:spPr>
          <a:xfrm>
            <a:off x="704851" y="2646709"/>
            <a:ext cx="4987776" cy="1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3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SHT35-DIS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온도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습도 데이터 측정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온도</a:t>
            </a:r>
            <a:r>
              <a:rPr kumimoji="1" lang="en-US" altLang="ko-KR" dirty="0"/>
              <a:t>:</a:t>
            </a:r>
            <a:r>
              <a:rPr kumimoji="1" lang="ko-KR" altLang="en-US" dirty="0"/>
              <a:t> 섭씨</a:t>
            </a:r>
            <a:r>
              <a:rPr kumimoji="1" lang="en-US" altLang="ko-KR" dirty="0"/>
              <a:t>(°C)</a:t>
            </a:r>
            <a:r>
              <a:rPr kumimoji="1" lang="ko-KR" altLang="en-US" dirty="0"/>
              <a:t> 단위로 측정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-40°C ~ 125°C</a:t>
            </a:r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습도</a:t>
            </a:r>
            <a:r>
              <a:rPr kumimoji="1" lang="en-US" altLang="ko-KR" dirty="0"/>
              <a:t>:</a:t>
            </a:r>
            <a:r>
              <a:rPr kumimoji="1" lang="ko-KR" altLang="en-US" dirty="0"/>
              <a:t> 상대 습도</a:t>
            </a:r>
            <a:r>
              <a:rPr kumimoji="1" lang="en-US" altLang="ko-KR" dirty="0"/>
              <a:t>(%RH) </a:t>
            </a:r>
            <a:r>
              <a:rPr kumimoji="1" lang="ko-KR" altLang="en-US" dirty="0"/>
              <a:t>단위로 측정</a:t>
            </a:r>
            <a:r>
              <a:rPr kumimoji="1" lang="en-US" altLang="ko-KR" dirty="0"/>
              <a:t>, 0% ~ 100%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367DC7-67BC-DC47-AA9F-7B46A5120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3" r="3356" b="2063"/>
          <a:stretch/>
        </p:blipFill>
        <p:spPr>
          <a:xfrm>
            <a:off x="704851" y="2646709"/>
            <a:ext cx="4987776" cy="135401"/>
          </a:xfrm>
          <a:prstGeom prst="rect">
            <a:avLst/>
          </a:prstGeom>
        </p:spPr>
      </p:pic>
      <p:pic>
        <p:nvPicPr>
          <p:cNvPr id="14" name="그림 2">
            <a:extLst>
              <a:ext uri="{FF2B5EF4-FFF2-40B4-BE49-F238E27FC236}">
                <a16:creationId xmlns:a16="http://schemas.microsoft.com/office/drawing/2014/main" id="{C8046F1F-0E69-294E-9EA7-1CEBAB2335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50" y="2146407"/>
            <a:ext cx="5317200" cy="234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22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SHT35-DIS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9" cy="387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cd SHT35-DIS/</a:t>
            </a:r>
          </a:p>
          <a:p>
            <a:r>
              <a:rPr kumimoji="1" lang="en" altLang="ko-KR" dirty="0"/>
              <a:t>SHT35-DIS </a:t>
            </a:r>
            <a:r>
              <a:rPr kumimoji="1" lang="ko-KR" altLang="en-US" dirty="0"/>
              <a:t>제어용 코드가 있는 </a:t>
            </a:r>
            <a:r>
              <a:rPr kumimoji="1" lang="en" altLang="ko-KR" dirty="0"/>
              <a:t>SHT35-DIS </a:t>
            </a:r>
            <a:r>
              <a:rPr kumimoji="1" lang="ko-KR" altLang="en-US" dirty="0"/>
              <a:t>디렉토리로 이동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② </a:t>
            </a:r>
            <a:r>
              <a:rPr kumimoji="1" lang="en" altLang="ko-KR" dirty="0"/>
              <a:t>aarch64-linux-gnu-gcc -o SHT35-DIS SHT35-DIS.</a:t>
            </a:r>
            <a:r>
              <a:rPr kumimoji="1" lang="en-US" altLang="ko-KR" dirty="0"/>
              <a:t>c</a:t>
            </a:r>
          </a:p>
          <a:p>
            <a:r>
              <a:rPr kumimoji="1" lang="en" altLang="ko-KR" dirty="0"/>
              <a:t>aarch64-linux-gnu-gcc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</a:t>
            </a:r>
            <a:r>
              <a:rPr kumimoji="1" lang="en" altLang="ko-KR" dirty="0"/>
              <a:t>SHT35-DIS.c </a:t>
            </a:r>
            <a:r>
              <a:rPr kumimoji="1" lang="ko-KR" altLang="en-US" dirty="0"/>
              <a:t>컴파일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컴파일 출력물인 </a:t>
            </a:r>
            <a:r>
              <a:rPr kumimoji="1" lang="en-US" altLang="ko-KR" dirty="0"/>
              <a:t>SHT35-DIS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27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부품 구성 및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PC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연결 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PC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연결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E536C24-E6DF-4618-939F-D5DBC3E7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51" y="2206097"/>
            <a:ext cx="5145248" cy="38589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811A8-3D0E-42C6-A712-E40C2E290745}"/>
              </a:ext>
            </a:extLst>
          </p:cNvPr>
          <p:cNvSpPr txBox="1"/>
          <p:nvPr/>
        </p:nvSpPr>
        <p:spPr>
          <a:xfrm>
            <a:off x="6644081" y="2751142"/>
            <a:ext cx="5002636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USB </a:t>
            </a:r>
            <a:r>
              <a:rPr lang="ko-KR" altLang="en-US" dirty="0"/>
              <a:t>케이블을 보드에 </a:t>
            </a:r>
            <a:r>
              <a:rPr lang="en-US" altLang="ko-KR" dirty="0"/>
              <a:t>DEBUG </a:t>
            </a:r>
            <a:r>
              <a:rPr lang="ko-KR" altLang="en-US" dirty="0"/>
              <a:t>라고 </a:t>
            </a:r>
            <a:r>
              <a:rPr lang="ko-KR" altLang="en-US" dirty="0" err="1"/>
              <a:t>쓰여있는</a:t>
            </a:r>
            <a:r>
              <a:rPr lang="ko-KR" altLang="en-US" dirty="0"/>
              <a:t> 부분에 연결하고</a:t>
            </a:r>
            <a:r>
              <a:rPr lang="en-US" altLang="ko-KR" dirty="0"/>
              <a:t>,</a:t>
            </a:r>
            <a:r>
              <a:rPr lang="ko-KR" altLang="en-US" dirty="0"/>
              <a:t>  반대편 </a:t>
            </a:r>
            <a:r>
              <a:rPr lang="en-US" altLang="ko-KR" dirty="0"/>
              <a:t>USB </a:t>
            </a:r>
            <a:r>
              <a:rPr lang="ko-KR" altLang="en-US" dirty="0"/>
              <a:t>케이블을                                </a:t>
            </a:r>
            <a:r>
              <a:rPr lang="en-US" altLang="ko-KR" dirty="0"/>
              <a:t>PC</a:t>
            </a:r>
            <a:r>
              <a:rPr lang="ko-KR" altLang="en-US" dirty="0"/>
              <a:t>에 연결해주시면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2034107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SHT35-DIS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8" cy="387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① </a:t>
            </a:r>
            <a:r>
              <a:rPr kumimoji="1" lang="en-US" altLang="ko-KR" dirty="0"/>
              <a:t>./SHT35-DIS</a:t>
            </a:r>
          </a:p>
          <a:p>
            <a:r>
              <a:rPr kumimoji="1" lang="en-US" altLang="ko-KR" dirty="0"/>
              <a:t>SHT35-DIS </a:t>
            </a:r>
            <a:r>
              <a:rPr kumimoji="1" lang="ko-KR" altLang="en-US" dirty="0"/>
              <a:t>온도 측정 시작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앱 종료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935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Si1145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자외선 지수 및 주변 밝기 데이터 측정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자외선 지수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지표면에 도달하는 자외선의 양을 </a:t>
            </a:r>
            <a:r>
              <a:rPr kumimoji="1" lang="en-US" altLang="ko-KR" dirty="0"/>
              <a:t>0~11+</a:t>
            </a:r>
            <a:r>
              <a:rPr kumimoji="1" lang="ko-KR" altLang="en-US" dirty="0"/>
              <a:t> 단계로 측정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기상정</a:t>
            </a:r>
            <a:r>
              <a:rPr kumimoji="1" lang="ko-KR" altLang="en-US" dirty="0"/>
              <a:t> 자료 참조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2"/>
              </a:rPr>
              <a:t>https://www.kma.go.kr/HELP/basic/help_01_06.jsp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주변 밝기</a:t>
            </a:r>
            <a:r>
              <a:rPr kumimoji="1" lang="en-US" altLang="ko-KR" dirty="0"/>
              <a:t>:</a:t>
            </a:r>
            <a:r>
              <a:rPr kumimoji="1" lang="ko-KR" altLang="en-US" dirty="0"/>
              <a:t> 센서 주변의 밝기를 </a:t>
            </a:r>
            <a:r>
              <a:rPr kumimoji="1" lang="en-US" altLang="ko-KR" dirty="0"/>
              <a:t>lux(lx) </a:t>
            </a:r>
            <a:r>
              <a:rPr kumimoji="1" lang="ko-KR" altLang="en-US" dirty="0"/>
              <a:t>단위로 측정</a:t>
            </a:r>
            <a:r>
              <a:rPr kumimoji="1" lang="en-US" altLang="ko-KR" dirty="0"/>
              <a:t>.</a:t>
            </a:r>
          </a:p>
        </p:txBody>
      </p:sp>
      <p:pic>
        <p:nvPicPr>
          <p:cNvPr id="15" name="그림 3">
            <a:extLst>
              <a:ext uri="{FF2B5EF4-FFF2-40B4-BE49-F238E27FC236}">
                <a16:creationId xmlns:a16="http://schemas.microsoft.com/office/drawing/2014/main" id="{5EF6B3A2-5B76-2143-9CAB-A8B01A7C264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55320" y="2146407"/>
            <a:ext cx="5283360" cy="1923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32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Si1145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8" cy="387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</a:t>
            </a:r>
            <a:r>
              <a:rPr kumimoji="1" lang="en" altLang="ko-KR" dirty="0"/>
              <a:t>cd ..</a:t>
            </a:r>
          </a:p>
          <a:p>
            <a:r>
              <a:rPr kumimoji="1" lang="en" altLang="ko-KR" dirty="0"/>
              <a:t>SHT35-DIS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" altLang="ko-KR" dirty="0" err="1"/>
              <a:t>actuator_and_sensor</a:t>
            </a:r>
            <a:r>
              <a:rPr kumimoji="1" lang="en" altLang="ko-KR" dirty="0"/>
              <a:t>)</a:t>
            </a:r>
            <a:r>
              <a:rPr kumimoji="1" lang="ko-KR" altLang="en-US" dirty="0"/>
              <a:t>로 이동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" altLang="ko-KR" dirty="0"/>
              <a:t>cd Si1145</a:t>
            </a:r>
          </a:p>
          <a:p>
            <a:r>
              <a:rPr kumimoji="1" lang="en" altLang="ko-KR" dirty="0"/>
              <a:t>Si1145 </a:t>
            </a:r>
            <a:r>
              <a:rPr kumimoji="1" lang="ko-KR" altLang="en-US" dirty="0"/>
              <a:t>코드가 있는 디렉토리로 이동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" altLang="ko-KR" dirty="0"/>
              <a:t>aarch64-linux-gnu-gcc -o Si1145 Si1145.c</a:t>
            </a:r>
          </a:p>
          <a:p>
            <a:r>
              <a:rPr kumimoji="1" lang="en" altLang="ko-KR" dirty="0"/>
              <a:t>Si1145.c </a:t>
            </a:r>
            <a:r>
              <a:rPr kumimoji="1" lang="ko-KR" altLang="en-US" dirty="0"/>
              <a:t>컴파일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Si1145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303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Si1145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8" cy="3874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./Si1145</a:t>
            </a:r>
          </a:p>
          <a:p>
            <a:r>
              <a:rPr kumimoji="1" lang="ko-KR" altLang="en-US" dirty="0"/>
              <a:t>보드로 전송한 </a:t>
            </a:r>
            <a:r>
              <a:rPr kumimoji="1" lang="en-US" altLang="ko-KR" dirty="0"/>
              <a:t>Si1145</a:t>
            </a:r>
            <a:r>
              <a:rPr kumimoji="1" lang="ko-KR" altLang="en-US" dirty="0"/>
              <a:t> 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 확인 후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Si1145</a:t>
            </a:r>
            <a:r>
              <a:rPr kumimoji="1" lang="ko-KR" altLang="en-US" dirty="0"/>
              <a:t>는 광량에 반응하므로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주변 빛의 양에 따른 출력 변화를 관찰해야 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101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APDS9960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제스처 감지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r>
              <a:rPr kumimoji="1" lang="ko-KR" altLang="en-US" dirty="0"/>
              <a:t>가지 상태 감지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표</a:t>
            </a:r>
            <a:r>
              <a:rPr kumimoji="1" lang="en-US" altLang="ko-KR" dirty="0"/>
              <a:t>)</a:t>
            </a:r>
          </a:p>
        </p:txBody>
      </p:sp>
      <p:pic>
        <p:nvPicPr>
          <p:cNvPr id="10" name="그림 8">
            <a:extLst>
              <a:ext uri="{FF2B5EF4-FFF2-40B4-BE49-F238E27FC236}">
                <a16:creationId xmlns:a16="http://schemas.microsoft.com/office/drawing/2014/main" id="{16646CCB-EBDA-D741-B0B6-96A16D17E16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55320" y="2146407"/>
            <a:ext cx="4794293" cy="1828689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4FAFE7-62F4-664B-B6CC-CBAF02928355}"/>
              </a:ext>
            </a:extLst>
          </p:cNvPr>
          <p:cNvPicPr/>
          <p:nvPr/>
        </p:nvPicPr>
        <p:blipFill>
          <a:blip r:embed="rId3"/>
          <a:srcRect t="2239"/>
          <a:stretch/>
        </p:blipFill>
        <p:spPr>
          <a:xfrm>
            <a:off x="4126257" y="4177485"/>
            <a:ext cx="7158108" cy="2009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101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APDS9960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8" cy="3874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cd ..</a:t>
            </a:r>
          </a:p>
          <a:p>
            <a:r>
              <a:rPr kumimoji="1" lang="en-US" altLang="ko-Kore-KR" dirty="0"/>
              <a:t>Si1145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actuator_and_sensor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cd APDS-9960</a:t>
            </a:r>
          </a:p>
          <a:p>
            <a:r>
              <a:rPr kumimoji="1" lang="en-US" altLang="ko-KR" dirty="0"/>
              <a:t>APDS-9960</a:t>
            </a:r>
            <a:r>
              <a:rPr kumimoji="1" lang="ko-KR" altLang="en-US" dirty="0"/>
              <a:t> 코드가 있는 디렉토리로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aarch64-linux-gnu-gcc -o APDS9960 APDS9960_Main.c APDS9960_Gesture.c APDS9960_Common.c APDS9960_Proximity.c</a:t>
            </a:r>
          </a:p>
          <a:p>
            <a:r>
              <a:rPr kumimoji="1" lang="en-US" altLang="ko-KR" dirty="0"/>
              <a:t>APDS9960</a:t>
            </a:r>
            <a:r>
              <a:rPr kumimoji="1" lang="ko-KR" altLang="en-US" dirty="0"/>
              <a:t> 실행파일 컴파일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APDS9960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58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APDS9960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7" cy="3874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./APDS9960</a:t>
            </a:r>
          </a:p>
          <a:p>
            <a:r>
              <a:rPr kumimoji="1" lang="ko-KR" altLang="en-US" dirty="0"/>
              <a:t>보드로 전송한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결과값 확인이 끝나면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Gesture</a:t>
            </a:r>
            <a:r>
              <a:rPr kumimoji="1" lang="ko-KR" altLang="en-US" dirty="0"/>
              <a:t> 인식이 성공하는지 확인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069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APDS9960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560369-E31C-E449-B107-B46FFD1A0E1F}"/>
              </a:ext>
            </a:extLst>
          </p:cNvPr>
          <p:cNvSpPr txBox="1"/>
          <p:nvPr/>
        </p:nvSpPr>
        <p:spPr>
          <a:xfrm>
            <a:off x="2681605" y="147407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제스처 예시 영상</a:t>
            </a:r>
            <a:endParaRPr kumimoji="1" lang="ko-Kore-KR" altLang="en-US" dirty="0"/>
          </a:p>
        </p:txBody>
      </p:sp>
      <p:pic>
        <p:nvPicPr>
          <p:cNvPr id="4" name="Gesture-Finger.mp4" descr="Gesture-Finger.mp4">
            <a:hlinkClick r:id="" action="ppaction://media"/>
            <a:extLst>
              <a:ext uri="{FF2B5EF4-FFF2-40B4-BE49-F238E27FC236}">
                <a16:creationId xmlns:a16="http://schemas.microsoft.com/office/drawing/2014/main" id="{D48A5FCB-DE69-8349-9CD0-3A9378C00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6058" y="2454130"/>
            <a:ext cx="5099002" cy="2868189"/>
          </a:xfrm>
          <a:prstGeom prst="rect">
            <a:avLst/>
          </a:prstGeom>
        </p:spPr>
      </p:pic>
      <p:pic>
        <p:nvPicPr>
          <p:cNvPr id="5" name="Gesture-Hand.mp4" descr="Gesture-Hand.mp4">
            <a:hlinkClick r:id="" action="ppaction://media"/>
            <a:extLst>
              <a:ext uri="{FF2B5EF4-FFF2-40B4-BE49-F238E27FC236}">
                <a16:creationId xmlns:a16="http://schemas.microsoft.com/office/drawing/2014/main" id="{68D77E23-7615-0D4D-8AFB-B71F5B4797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9356" y="2454131"/>
            <a:ext cx="5099002" cy="28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MAX30101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심박수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산소포화도 측정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심박수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BPM(</a:t>
            </a:r>
            <a:r>
              <a:rPr kumimoji="1" lang="ko-KR" altLang="en-US" dirty="0"/>
              <a:t>분당 박동수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단위로 측정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산소포화도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SPO2%</a:t>
            </a:r>
            <a:r>
              <a:rPr kumimoji="1" lang="ko-KR" altLang="en-US" dirty="0"/>
              <a:t> 단위로 측정</a:t>
            </a:r>
            <a:endParaRPr kumimoji="1" lang="en-US" altLang="ko-KR" dirty="0"/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id="{95AB3E88-E5BE-1849-BB61-96AEF38BE3F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7611" y="2172066"/>
            <a:ext cx="4546758" cy="20271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705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MAX30101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7" cy="3874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cd ..</a:t>
            </a:r>
          </a:p>
          <a:p>
            <a:r>
              <a:rPr kumimoji="1" lang="en-US" altLang="ko-Kore-KR" dirty="0"/>
              <a:t>APDS9960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actuator_and_sensor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cd MAX30101</a:t>
            </a:r>
          </a:p>
          <a:p>
            <a:r>
              <a:rPr kumimoji="1" lang="en-US" altLang="ko-KR" dirty="0"/>
              <a:t>MAX30101</a:t>
            </a:r>
            <a:r>
              <a:rPr kumimoji="1" lang="ko-KR" altLang="en-US" dirty="0"/>
              <a:t> 코드가 있는 디렉토리로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aarch64-linux-gnu-gcc -o MAX30101 MAX30101.c SPO2.c</a:t>
            </a:r>
          </a:p>
          <a:p>
            <a:r>
              <a:rPr kumimoji="1" lang="ko-KR" altLang="en-US" dirty="0"/>
              <a:t>실행파일 컴파일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MAX30101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86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윈도우 설정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2820AAE-C21E-4240-A92E-5A4E4AF5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97" y="2206097"/>
            <a:ext cx="5003490" cy="4070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A9F201-351C-4622-B898-19987CC602E5}"/>
              </a:ext>
            </a:extLst>
          </p:cNvPr>
          <p:cNvSpPr txBox="1"/>
          <p:nvPr/>
        </p:nvSpPr>
        <p:spPr>
          <a:xfrm>
            <a:off x="6524413" y="2390415"/>
            <a:ext cx="5002636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Windows PowerShell</a:t>
            </a:r>
            <a:r>
              <a:rPr lang="ko-KR" altLang="en-US" dirty="0"/>
              <a:t>을 관리자 권한으로         실행시켜 줍니다</a:t>
            </a:r>
          </a:p>
        </p:txBody>
      </p:sp>
    </p:spTree>
    <p:extLst>
      <p:ext uri="{BB962C8B-B14F-4D97-AF65-F5344CB8AC3E}">
        <p14:creationId xmlns:p14="http://schemas.microsoft.com/office/powerpoint/2010/main" val="369313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MAX30101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./MAX30101</a:t>
            </a:r>
          </a:p>
          <a:p>
            <a:r>
              <a:rPr kumimoji="1" lang="ko-KR" altLang="en-US" dirty="0"/>
              <a:t>보드로 전송한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결과값 확인이 끝나면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심박수</a:t>
            </a:r>
            <a:r>
              <a:rPr kumimoji="1" lang="ko-KR" altLang="en-US" dirty="0"/>
              <a:t> 및 산소포화도 인식 확인</a:t>
            </a:r>
            <a:endParaRPr kumimoji="1" lang="en-US" altLang="ko-KR" dirty="0"/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6C371AA1-2F5B-AC49-A71C-D5A364519DCB}"/>
              </a:ext>
            </a:extLst>
          </p:cNvPr>
          <p:cNvGrpSpPr/>
          <p:nvPr/>
        </p:nvGrpSpPr>
        <p:grpSpPr>
          <a:xfrm>
            <a:off x="748811" y="2190748"/>
            <a:ext cx="5116967" cy="2183913"/>
            <a:chOff x="1656720" y="4122360"/>
            <a:chExt cx="5830200" cy="248832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EC3210A-8BBC-E741-8FF0-3A93BF03B67E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1656720" y="4122360"/>
              <a:ext cx="1971360" cy="242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5">
              <a:extLst>
                <a:ext uri="{FF2B5EF4-FFF2-40B4-BE49-F238E27FC236}">
                  <a16:creationId xmlns:a16="http://schemas.microsoft.com/office/drawing/2014/main" id="{B6D648D7-A4DA-B940-A802-2D55053DB45B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656720" y="4365360"/>
              <a:ext cx="5830200" cy="22453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81120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연기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입자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변화량</a:t>
            </a:r>
            <a:r>
              <a:rPr kumimoji="1" lang="ko-KR" altLang="en-US" dirty="0"/>
              <a:t> 측정 및 연산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연기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입자 </a:t>
            </a:r>
            <a:r>
              <a:rPr kumimoji="1" lang="ko-KR" altLang="en-US" dirty="0" err="1"/>
              <a:t>변화량</a:t>
            </a:r>
            <a:r>
              <a:rPr kumimoji="1" lang="en-US" altLang="ko-KR" dirty="0"/>
              <a:t>):</a:t>
            </a:r>
            <a:r>
              <a:rPr kumimoji="1" lang="ko-KR" altLang="en-US" dirty="0"/>
              <a:t> </a:t>
            </a:r>
            <a:r>
              <a:rPr kumimoji="1" lang="el-GR" altLang="ko-KR" dirty="0"/>
              <a:t>Δ</a:t>
            </a:r>
            <a:r>
              <a:rPr kumimoji="1" lang="en-US" altLang="ko-KR" dirty="0"/>
              <a:t>(Delta)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연기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입자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 데이터에 대한 </a:t>
            </a:r>
            <a:r>
              <a:rPr kumimoji="1" lang="ko-KR" altLang="en-US" dirty="0" err="1"/>
              <a:t>변화량</a:t>
            </a:r>
            <a:r>
              <a:rPr kumimoji="1" lang="ko-KR" altLang="en-US" dirty="0"/>
              <a:t> 측정 및 연산</a:t>
            </a:r>
            <a:endParaRPr kumimoji="1" lang="en-US" altLang="ko-KR" dirty="0"/>
          </a:p>
        </p:txBody>
      </p:sp>
      <p:pic>
        <p:nvPicPr>
          <p:cNvPr id="10" name="그림 5">
            <a:extLst>
              <a:ext uri="{FF2B5EF4-FFF2-40B4-BE49-F238E27FC236}">
                <a16:creationId xmlns:a16="http://schemas.microsoft.com/office/drawing/2014/main" id="{072BF4EC-BEA6-6C46-B2A3-D86B7E07331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95198" y="2146407"/>
            <a:ext cx="5232600" cy="237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9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2" y="2146407"/>
            <a:ext cx="5160927" cy="3874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cd ..</a:t>
            </a:r>
          </a:p>
          <a:p>
            <a:r>
              <a:rPr kumimoji="1" lang="en-US" altLang="ko-Kore-KR" dirty="0"/>
              <a:t>MAX30101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actuator_and_sensor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cd MAX30105</a:t>
            </a:r>
          </a:p>
          <a:p>
            <a:r>
              <a:rPr kumimoji="1" lang="en-US" altLang="ko-KR" dirty="0"/>
              <a:t>MAX30105</a:t>
            </a:r>
            <a:r>
              <a:rPr kumimoji="1" lang="ko-KR" altLang="en-US" dirty="0"/>
              <a:t> 코드가 있는 디렉토리로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aarch64-linux-gnu-gcc -o MAX30105 MAX30105.c</a:t>
            </a:r>
          </a:p>
          <a:p>
            <a:r>
              <a:rPr kumimoji="1" lang="ko-KR" altLang="en-US" dirty="0"/>
              <a:t>실행파일 컴파일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MAX30105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525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MAX30105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3" y="2146407"/>
            <a:ext cx="5160925" cy="3874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./MAX30105</a:t>
            </a:r>
          </a:p>
          <a:p>
            <a:r>
              <a:rPr kumimoji="1" lang="ko-KR" altLang="en-US" dirty="0"/>
              <a:t>보드로 전송한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결과값 확인이 끝나면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delta</a:t>
            </a:r>
            <a:r>
              <a:rPr kumimoji="1" lang="ko-KR" altLang="en-US" dirty="0"/>
              <a:t>값 확인 및 입자 검출 확인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5413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RA12P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가하는 힘에 따라 전압 변동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10bit </a:t>
            </a:r>
            <a:r>
              <a:rPr kumimoji="1" lang="ko-KR" altLang="en-US" dirty="0"/>
              <a:t>디지털 값으로 변환되어 데이터 입력</a:t>
            </a:r>
            <a:r>
              <a:rPr kumimoji="1" lang="en-US" altLang="ko-KR" dirty="0"/>
              <a:t>.</a:t>
            </a:r>
          </a:p>
        </p:txBody>
      </p:sp>
      <p:pic>
        <p:nvPicPr>
          <p:cNvPr id="14" name="그림 12">
            <a:extLst>
              <a:ext uri="{FF2B5EF4-FFF2-40B4-BE49-F238E27FC236}">
                <a16:creationId xmlns:a16="http://schemas.microsoft.com/office/drawing/2014/main" id="{2BA23FD2-F37F-6F49-89CF-D0269AE5E4B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95198" y="2125883"/>
            <a:ext cx="5028450" cy="2585711"/>
          </a:xfrm>
          <a:prstGeom prst="rect">
            <a:avLst/>
          </a:prstGeom>
          <a:ln>
            <a:noFill/>
          </a:ln>
        </p:spPr>
      </p:pic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CE02CC9-FAEF-094D-B618-EA58294AE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01" y="3688080"/>
            <a:ext cx="4519246" cy="27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15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RA12P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3" y="2146407"/>
            <a:ext cx="5160925" cy="3874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cd ..</a:t>
            </a:r>
          </a:p>
          <a:p>
            <a:r>
              <a:rPr kumimoji="1" lang="en-US" altLang="ko-Kore-KR" dirty="0"/>
              <a:t>MAX30105</a:t>
            </a:r>
            <a:r>
              <a:rPr kumimoji="1" lang="ko-KR" altLang="en-US" dirty="0"/>
              <a:t>에서 빠져나와 상위 디렉토리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actuator_and_sensor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cd MCP3021_RA12P</a:t>
            </a:r>
          </a:p>
          <a:p>
            <a:r>
              <a:rPr kumimoji="1" lang="en-US" altLang="ko-KR" dirty="0"/>
              <a:t>RA12P</a:t>
            </a:r>
            <a:r>
              <a:rPr kumimoji="1" lang="ko-KR" altLang="en-US" dirty="0"/>
              <a:t> 코드가 있는 디렉토리로 이동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aarch64-linux-gnu-gcc -o mcp3021_ra12p mcp3021_ra12p.c</a:t>
            </a:r>
          </a:p>
          <a:p>
            <a:r>
              <a:rPr kumimoji="1" lang="ko-KR" altLang="en-US" dirty="0"/>
              <a:t>실행파일 컴파일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④ 컴파일 출력물인 </a:t>
            </a:r>
            <a:r>
              <a:rPr kumimoji="1" lang="en-US" altLang="ko-KR" dirty="0"/>
              <a:t>mcp3021_ra12p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86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센서키트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RA12P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3" y="2146407"/>
            <a:ext cx="5160925" cy="3874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①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./mcp3021_ra12p</a:t>
            </a:r>
          </a:p>
          <a:p>
            <a:r>
              <a:rPr kumimoji="1" lang="ko-KR" altLang="en-US" dirty="0"/>
              <a:t>보드로 전송한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결과값 확인이 끝나면 </a:t>
            </a:r>
            <a:r>
              <a:rPr kumimoji="1" lang="en-US" altLang="ko-KR" dirty="0"/>
              <a:t>Ctrl +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 프로그램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센서를 누르는 힘에 따라 </a:t>
            </a:r>
            <a:r>
              <a:rPr kumimoji="1" lang="en-US" altLang="ko-KR" dirty="0"/>
              <a:t>ADC </a:t>
            </a:r>
            <a:r>
              <a:rPr kumimoji="1" lang="ko-KR" altLang="en-US" dirty="0"/>
              <a:t>측정값 변화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157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윈도우 설정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A9F201-351C-4622-B898-19987CC602E5}"/>
              </a:ext>
            </a:extLst>
          </p:cNvPr>
          <p:cNvSpPr txBox="1"/>
          <p:nvPr/>
        </p:nvSpPr>
        <p:spPr>
          <a:xfrm>
            <a:off x="1486284" y="4169328"/>
            <a:ext cx="9197206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Enable-</a:t>
            </a:r>
            <a:r>
              <a:rPr lang="en-US" altLang="ko-KR" dirty="0" err="1"/>
              <a:t>WindowsOptionalFeature</a:t>
            </a:r>
            <a:r>
              <a:rPr lang="en-US" altLang="ko-KR" dirty="0"/>
              <a:t> -Online -</a:t>
            </a:r>
            <a:r>
              <a:rPr lang="en-US" altLang="ko-KR" dirty="0" err="1"/>
              <a:t>FeatureName</a:t>
            </a:r>
            <a:r>
              <a:rPr lang="en-US" altLang="ko-KR" dirty="0"/>
              <a:t> Microsoft-Windows-Subsystem-Linux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07D318-6B71-4B8C-A6BC-571E24E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13" y="2087684"/>
            <a:ext cx="6909114" cy="2081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B566E-039E-48B7-ACC9-C858413D962B}"/>
              </a:ext>
            </a:extLst>
          </p:cNvPr>
          <p:cNvSpPr txBox="1"/>
          <p:nvPr/>
        </p:nvSpPr>
        <p:spPr>
          <a:xfrm>
            <a:off x="1486284" y="4941116"/>
            <a:ext cx="9197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명령을 복사해서 입력해줍니다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잠시후에 작업이 완료되고 </a:t>
            </a:r>
            <a:r>
              <a:rPr lang="en-US" altLang="ko-KR" dirty="0"/>
              <a:t>Y</a:t>
            </a:r>
            <a:r>
              <a:rPr lang="ko-KR" altLang="en-US" dirty="0"/>
              <a:t>를 입력해서 </a:t>
            </a:r>
            <a:r>
              <a:rPr lang="en-US" altLang="ko-KR" dirty="0"/>
              <a:t>PC</a:t>
            </a:r>
            <a:r>
              <a:rPr lang="ko-KR" altLang="en-US" dirty="0"/>
              <a:t>를 </a:t>
            </a:r>
            <a:r>
              <a:rPr lang="ko-KR" altLang="en-US" dirty="0" err="1"/>
              <a:t>다시시작</a:t>
            </a:r>
            <a:r>
              <a:rPr lang="ko-KR" altLang="en-US" dirty="0"/>
              <a:t> 시켜줍니다</a:t>
            </a:r>
          </a:p>
        </p:txBody>
      </p:sp>
    </p:spTree>
    <p:extLst>
      <p:ext uri="{BB962C8B-B14F-4D97-AF65-F5344CB8AC3E}">
        <p14:creationId xmlns:p14="http://schemas.microsoft.com/office/powerpoint/2010/main" val="405389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Ubuntu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설치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866CC43-AF91-4906-BA86-E0FADC6B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" y="2080537"/>
            <a:ext cx="7396115" cy="404342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B72F526-1586-4DAE-B11E-29C554F7484C}"/>
              </a:ext>
            </a:extLst>
          </p:cNvPr>
          <p:cNvSpPr/>
          <p:nvPr/>
        </p:nvSpPr>
        <p:spPr>
          <a:xfrm>
            <a:off x="6529932" y="2754898"/>
            <a:ext cx="894326" cy="328441"/>
          </a:xfrm>
          <a:prstGeom prst="frame">
            <a:avLst>
              <a:gd name="adj1" fmla="val 291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6378114-C0FB-4A0D-AF34-FF86338BEC02}"/>
              </a:ext>
            </a:extLst>
          </p:cNvPr>
          <p:cNvSpPr/>
          <p:nvPr/>
        </p:nvSpPr>
        <p:spPr>
          <a:xfrm>
            <a:off x="5293452" y="4102249"/>
            <a:ext cx="826389" cy="249348"/>
          </a:xfrm>
          <a:prstGeom prst="frame">
            <a:avLst>
              <a:gd name="adj1" fmla="val 230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73102-71C5-440C-B998-06118EBE7391}"/>
              </a:ext>
            </a:extLst>
          </p:cNvPr>
          <p:cNvSpPr txBox="1"/>
          <p:nvPr/>
        </p:nvSpPr>
        <p:spPr>
          <a:xfrm>
            <a:off x="8103765" y="2305070"/>
            <a:ext cx="3493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https://www.microsoft.com/ko-kr/p/ubuntu/9nblggh4msv6?activetab=pivot:overviewtab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링크로 이동하여 </a:t>
            </a:r>
            <a:r>
              <a:rPr lang="en-US" altLang="ko-KR" dirty="0"/>
              <a:t>Ubuntu</a:t>
            </a:r>
            <a:r>
              <a:rPr lang="ko-KR" altLang="en-US" dirty="0"/>
              <a:t>를 설치하여 줍니다</a:t>
            </a:r>
          </a:p>
        </p:txBody>
      </p:sp>
    </p:spTree>
    <p:extLst>
      <p:ext uri="{BB962C8B-B14F-4D97-AF65-F5344CB8AC3E}">
        <p14:creationId xmlns:p14="http://schemas.microsoft.com/office/powerpoint/2010/main" val="253938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Ubuntu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설치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506BB0-AB56-40C9-9F0B-4C425660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1" y="2206097"/>
            <a:ext cx="6239001" cy="1232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5ED299-4237-4FA9-B1F6-9764966C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1" y="3707302"/>
            <a:ext cx="6239001" cy="1862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AA8B5-E7B3-48A8-827E-B948EA25783F}"/>
              </a:ext>
            </a:extLst>
          </p:cNvPr>
          <p:cNvSpPr txBox="1"/>
          <p:nvPr/>
        </p:nvSpPr>
        <p:spPr>
          <a:xfrm>
            <a:off x="7264866" y="3140767"/>
            <a:ext cx="4538444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사용하실 </a:t>
            </a:r>
            <a:r>
              <a:rPr lang="en-US" altLang="ko-KR" dirty="0"/>
              <a:t>USER NAME</a:t>
            </a:r>
            <a:r>
              <a:rPr lang="ko-KR" altLang="en-US" dirty="0"/>
              <a:t>과 </a:t>
            </a:r>
            <a:r>
              <a:rPr lang="en-US" altLang="ko-KR" dirty="0"/>
              <a:t>PASSWORD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번 입력 하면 리눅스 환경이 생성됩니다</a:t>
            </a:r>
          </a:p>
        </p:txBody>
      </p:sp>
    </p:spTree>
    <p:extLst>
      <p:ext uri="{BB962C8B-B14F-4D97-AF65-F5344CB8AC3E}">
        <p14:creationId xmlns:p14="http://schemas.microsoft.com/office/powerpoint/2010/main" val="339145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프로젝트 로딩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A72AC30-69E2-4C87-8CDC-5A31A2D3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60" y="2230755"/>
            <a:ext cx="6848475" cy="1457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D8F0C-A167-40DA-892F-97BAB3F01996}"/>
              </a:ext>
            </a:extLst>
          </p:cNvPr>
          <p:cNvSpPr txBox="1"/>
          <p:nvPr/>
        </p:nvSpPr>
        <p:spPr>
          <a:xfrm>
            <a:off x="1518407" y="4177717"/>
            <a:ext cx="9076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git clone </a:t>
            </a:r>
            <a:r>
              <a:rPr lang="en-US" altLang="ko-KR" dirty="0">
                <a:hlinkClick r:id="rId3"/>
              </a:rPr>
              <a:t>https://github.com/infoworks-rex/rex-examples.git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코드를 복사해서 실행해줍니다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우분투 창에서는 </a:t>
            </a:r>
            <a:r>
              <a:rPr lang="ko-KR" altLang="en-US" u="sng" dirty="0">
                <a:solidFill>
                  <a:srgbClr val="FF0000"/>
                </a:solidFill>
              </a:rPr>
              <a:t>마우스 </a:t>
            </a:r>
            <a:r>
              <a:rPr lang="ko-KR" altLang="en-US" u="sng" dirty="0" err="1">
                <a:solidFill>
                  <a:srgbClr val="FF0000"/>
                </a:solidFill>
              </a:rPr>
              <a:t>우클릭</a:t>
            </a:r>
            <a:r>
              <a:rPr lang="ko-KR" altLang="en-US" dirty="0" err="1"/>
              <a:t>을</a:t>
            </a:r>
            <a:r>
              <a:rPr lang="ko-KR" altLang="en-US" dirty="0"/>
              <a:t> 하면 붙여넣기가 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46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설치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8CC95B-F178-4F5C-AE67-C387BB4E0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75"/>
          <a:stretch/>
        </p:blipFill>
        <p:spPr>
          <a:xfrm>
            <a:off x="995887" y="2948859"/>
            <a:ext cx="4143375" cy="4901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E789E2-C403-4A9F-BD93-ADF3C4880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88" y="3664085"/>
            <a:ext cx="6579372" cy="22607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1B6D68-2928-4CC1-9DD9-364C6ED3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87" y="2419350"/>
            <a:ext cx="3798918" cy="389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650760" y="2116348"/>
            <a:ext cx="4228051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cmake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위에 </a:t>
            </a:r>
            <a:r>
              <a:rPr lang="en-US" altLang="ko-KR" dirty="0"/>
              <a:t>2</a:t>
            </a:r>
            <a:r>
              <a:rPr lang="ko-KR" altLang="en-US" dirty="0"/>
              <a:t>줄 명령어를 실행해줍니다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실행하다가 </a:t>
            </a:r>
            <a:r>
              <a:rPr lang="en-US" altLang="ko-KR" dirty="0"/>
              <a:t>Y/N</a:t>
            </a:r>
            <a:r>
              <a:rPr lang="ko-KR" altLang="en-US" dirty="0"/>
              <a:t>를 입력하라는 창이 나오면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</p:spTree>
    <p:extLst>
      <p:ext uri="{BB962C8B-B14F-4D97-AF65-F5344CB8AC3E}">
        <p14:creationId xmlns:p14="http://schemas.microsoft.com/office/powerpoint/2010/main" val="287046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Pages>23</Pages>
  <Words>1590</Words>
  <Characters>0</Characters>
  <Application>Microsoft Macintosh PowerPoint</Application>
  <DocSecurity>0</DocSecurity>
  <PresentationFormat>와이드스크린</PresentationFormat>
  <Lines>0</Lines>
  <Paragraphs>311</Paragraphs>
  <Slides>46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navy&amp;gold</dc:title>
  <dc:creator>Park Hyowon</dc:creator>
  <cp:lastModifiedBy>User111113190</cp:lastModifiedBy>
  <cp:revision>151</cp:revision>
  <dcterms:modified xsi:type="dcterms:W3CDTF">2020-09-04T08:50:56Z</dcterms:modified>
</cp:coreProperties>
</file>